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D1CA4-08AD-41EF-AC41-9BE8B1248451}" type="datetimeFigureOut">
              <a:rPr lang="fr-CA" smtClean="0"/>
              <a:t>2011-02-14</a:t>
            </a:fld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663A7-ABE2-4A2B-B26A-69269C3B2158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68575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fr-CA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75A45C72-0FE0-439B-84F4-0774C8918F4E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E12C3CEC-6956-4413-9100-8CFE28F850F5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3986740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subtitle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  <a:endParaRPr lang="fr-CA" noProof="0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5ACD1-C924-438A-B873-B22AFDF702B2}" type="datetimeFigureOut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9BCF3-5F3D-4573-AF68-81DEA7553AD4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Services de courtage</a:t>
            </a:r>
            <a:endParaRPr lang="fr-CA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err="1" smtClean="0"/>
              <a:t>Schweizerhaus</a:t>
            </a:r>
            <a:r>
              <a:rPr lang="fr-CA" dirty="0" smtClean="0"/>
              <a:t> S.A.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Problèmes du client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Trop de programmes d’emprunt offerts</a:t>
            </a:r>
          </a:p>
          <a:p>
            <a:r>
              <a:rPr lang="fr-CA" dirty="0" smtClean="0"/>
              <a:t>Trouver le bon programme au meilleur prix</a:t>
            </a:r>
          </a:p>
          <a:p>
            <a:r>
              <a:rPr lang="fr-CA" dirty="0" smtClean="0"/>
              <a:t>Obtention </a:t>
            </a:r>
            <a:r>
              <a:rPr lang="fr-CA" dirty="0"/>
              <a:t>garantie </a:t>
            </a:r>
            <a:r>
              <a:rPr lang="fr-CA" dirty="0" smtClean="0"/>
              <a:t>du </a:t>
            </a:r>
            <a:r>
              <a:rPr lang="fr-CA" dirty="0"/>
              <a:t>prêt</a:t>
            </a:r>
            <a:endParaRPr lang="fr-CA" dirty="0" smtClean="0"/>
          </a:p>
          <a:p>
            <a:r>
              <a:rPr lang="fr-CA" dirty="0" smtClean="0"/>
              <a:t>Les banques et les sociétés de crédit n’ont pas vos intérêts à cœur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 prêt idéal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Un courtier hypothécaire est spécialisé dans l’appariement emprunteur-prêteur</a:t>
            </a:r>
          </a:p>
          <a:p>
            <a:pPr lvl="1"/>
            <a:r>
              <a:rPr lang="fr-CA" dirty="0" smtClean="0"/>
              <a:t>Accès à des centaines de plans hypothécaires</a:t>
            </a:r>
          </a:p>
          <a:p>
            <a:pPr lvl="1"/>
            <a:r>
              <a:rPr lang="fr-CA" dirty="0" smtClean="0"/>
              <a:t>Accès aux programmes d’aide gouvernementale</a:t>
            </a:r>
          </a:p>
          <a:p>
            <a:pPr lvl="1"/>
            <a:r>
              <a:rPr lang="fr-CA" dirty="0" smtClean="0"/>
              <a:t>Accès aux groupes d’investisseurs privés</a:t>
            </a:r>
            <a:endParaRPr lang="fr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A" smtClean="0"/>
              <a:t>Le processus</a:t>
            </a:r>
            <a:endParaRPr lang="fr-CA"/>
          </a:p>
        </p:txBody>
      </p:sp>
      <p:sp>
        <p:nvSpPr>
          <p:cNvPr id="4" name="Rounded Rectangle 3"/>
          <p:cNvSpPr/>
          <p:nvPr/>
        </p:nvSpPr>
        <p:spPr>
          <a:xfrm>
            <a:off x="1066800" y="31242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mtClean="0"/>
              <a:t>Emprunteur</a:t>
            </a:r>
            <a:endParaRPr lang="fr-CA"/>
          </a:p>
        </p:txBody>
      </p:sp>
      <p:sp>
        <p:nvSpPr>
          <p:cNvPr id="5" name="Rounded Rectangle 4"/>
          <p:cNvSpPr/>
          <p:nvPr/>
        </p:nvSpPr>
        <p:spPr>
          <a:xfrm>
            <a:off x="3886200" y="30480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mtClean="0"/>
              <a:t>Courtier hypothécaire</a:t>
            </a:r>
            <a:endParaRPr lang="fr-CA"/>
          </a:p>
        </p:txBody>
      </p:sp>
      <p:sp>
        <p:nvSpPr>
          <p:cNvPr id="6" name="Rounded Rectangle 5"/>
          <p:cNvSpPr/>
          <p:nvPr/>
        </p:nvSpPr>
        <p:spPr>
          <a:xfrm>
            <a:off x="6248400" y="18288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mtClean="0"/>
              <a:t>Banques</a:t>
            </a:r>
            <a:endParaRPr lang="fr-CA"/>
          </a:p>
        </p:txBody>
      </p:sp>
      <p:sp>
        <p:nvSpPr>
          <p:cNvPr id="7" name="Rounded Rectangle 6"/>
          <p:cNvSpPr/>
          <p:nvPr/>
        </p:nvSpPr>
        <p:spPr>
          <a:xfrm>
            <a:off x="6477000" y="32766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/>
              <a:t>Sociétés de crédit</a:t>
            </a:r>
            <a:endParaRPr lang="fr-CA" dirty="0"/>
          </a:p>
        </p:txBody>
      </p:sp>
      <p:sp>
        <p:nvSpPr>
          <p:cNvPr id="8" name="Rounded Rectangle 7"/>
          <p:cNvSpPr/>
          <p:nvPr/>
        </p:nvSpPr>
        <p:spPr>
          <a:xfrm>
            <a:off x="6400800" y="46482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mtClean="0"/>
              <a:t>Investisseurs privés</a:t>
            </a:r>
            <a:endParaRPr lang="fr-C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Avantages d’un courtier</a:t>
            </a:r>
            <a:endParaRPr lang="fr-CA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Il connaît les critères et exigences du prêteur</a:t>
            </a:r>
          </a:p>
          <a:p>
            <a:pPr lvl="1"/>
            <a:r>
              <a:rPr lang="fr-CA" dirty="0" smtClean="0"/>
              <a:t>Emploi de formulaires standards pour de nombreux prêteurs</a:t>
            </a:r>
          </a:p>
          <a:p>
            <a:r>
              <a:rPr lang="fr-CA" dirty="0" smtClean="0"/>
              <a:t>Les frais sont compétitifs par rapport à ceux des banques</a:t>
            </a:r>
          </a:p>
          <a:p>
            <a:pPr lvl="1"/>
            <a:r>
              <a:rPr lang="fr-CA" dirty="0" smtClean="0"/>
              <a:t>Le client profite des économies d’échelle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112</Words>
  <Application>Microsoft Office PowerPoint</Application>
  <PresentationFormat>Affichage à l'écran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Office Theme</vt:lpstr>
      <vt:lpstr>Services de courtage</vt:lpstr>
      <vt:lpstr>Problèmes du client</vt:lpstr>
      <vt:lpstr>Le prêt idéal</vt:lpstr>
      <vt:lpstr>Le processus</vt:lpstr>
      <vt:lpstr>Avantages d’un courtier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de courtage</dc:title>
  <dc:creator>M. Simond</dc:creator>
  <cp:lastModifiedBy>Michèle Simond</cp:lastModifiedBy>
  <cp:revision>18</cp:revision>
  <dcterms:created xsi:type="dcterms:W3CDTF">2006-08-22T04:13:34Z</dcterms:created>
  <dcterms:modified xsi:type="dcterms:W3CDTF">2011-02-14T17:18:09Z</dcterms:modified>
</cp:coreProperties>
</file>